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56" r:id="rId3"/>
    <p:sldId id="257" r:id="rId4"/>
    <p:sldId id="258" r:id="rId5"/>
    <p:sldId id="259" r:id="rId6"/>
    <p:sldId id="260" r:id="rId7"/>
    <p:sldId id="261" r:id="rId8"/>
    <p:sldId id="264" r:id="rId9"/>
    <p:sldId id="266" r:id="rId10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60" d="100"/>
          <a:sy n="60" d="100"/>
        </p:scale>
        <p:origin x="908" y="3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166454C-30C2-4EDE-9A19-2D48DB182B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07DC9A77-14A3-4F5F-8611-14C9DDA459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BF10F23-EFE9-4638-9281-3329A4BA7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4B7F0-6B29-4B89-880C-2BFF9760A7F6}" type="datetimeFigureOut">
              <a:rPr lang="fr-FR" smtClean="0"/>
              <a:t>27/10/2022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FE8F7AD-EC0D-4165-80F7-E8F865BC6A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CF580A0-9B70-4559-A9A2-389B902A03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B43F9-69A7-480B-BFDB-770085BC48C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247649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8EF6552-0315-431A-B706-1761F7B14A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3C4FC8D6-CF10-4DBD-95BD-D7B68F0D74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A3A3027-DEC9-4ACB-84E0-126547E1EE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4B7F0-6B29-4B89-880C-2BFF9760A7F6}" type="datetimeFigureOut">
              <a:rPr lang="fr-FR" smtClean="0"/>
              <a:t>27/10/2022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876462C-393D-4E00-A0A2-157F1DF0A9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5BB3E9E-C809-4DBD-86AA-80187518C1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B43F9-69A7-480B-BFDB-770085BC48C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076069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26BE115A-0C15-457F-AEA9-2431F38447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E1FE7B1B-E83C-48A8-B7A8-1211AA1DB4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8F398B4-F9A8-4FDA-8232-7625DF2B70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4B7F0-6B29-4B89-880C-2BFF9760A7F6}" type="datetimeFigureOut">
              <a:rPr lang="fr-FR" smtClean="0"/>
              <a:t>27/10/2022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379616D-2FFF-4162-A052-B3AA0F9FA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3FA33E5-77D5-45BE-A72D-A9E188CB2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B43F9-69A7-480B-BFDB-770085BC48C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160578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EF3C751-15DD-4425-B99E-B100302110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31E3FE1-09ED-4193-87F7-FC0D983749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0F32BA9-8A87-42A2-A2FD-C507249B8A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4B7F0-6B29-4B89-880C-2BFF9760A7F6}" type="datetimeFigureOut">
              <a:rPr lang="fr-FR" smtClean="0"/>
              <a:t>27/10/2022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8880F87-DBBB-4004-8FF3-6CA9009443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1B76BB4-B4E6-4BAB-933D-17AB647D6F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B43F9-69A7-480B-BFDB-770085BC48C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683463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A16FC33-05CA-4434-A2A3-0DB0B641D4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3966B78-4F75-4FAD-865C-468959D0F8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8147FF4-67B3-4670-BA45-F4032AD27B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4B7F0-6B29-4B89-880C-2BFF9760A7F6}" type="datetimeFigureOut">
              <a:rPr lang="fr-FR" smtClean="0"/>
              <a:t>27/10/2022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5AA8B1E-3664-4695-AE57-B439BA6C81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45B4D8D-2D13-460F-8B13-359AAC07D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B43F9-69A7-480B-BFDB-770085BC48C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736551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7305B3-F641-4D20-9BB9-67467C5D1D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A9665BD-D12B-4B04-8631-986947C838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3CEAD29-6A82-45CF-9624-29E2E9D309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52E4935-D9F0-4090-AEF8-2C0EE0859B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4B7F0-6B29-4B89-880C-2BFF9760A7F6}" type="datetimeFigureOut">
              <a:rPr lang="fr-FR" smtClean="0"/>
              <a:t>27/10/2022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9445DA7-2A3B-4D3D-9783-E490111D58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3AE8443-49E9-4196-A3AE-7B0FACBE21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B43F9-69A7-480B-BFDB-770085BC48C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571317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569EA1C-C885-43D8-9A9B-29DB8C95B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FF1CBA8-2223-44E5-8C46-035FAC50F8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1909565-19D2-4A15-A184-FC646AB946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8EEF73B5-9C80-45EA-9591-BC37ECDB91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D4B4473D-DEBC-4556-9141-A2F138EE8E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6448E543-AAAD-4D0A-8ADA-194B190EEC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4B7F0-6B29-4B89-880C-2BFF9760A7F6}" type="datetimeFigureOut">
              <a:rPr lang="fr-FR" smtClean="0"/>
              <a:t>27/10/2022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1B84843D-E22C-4E98-90FC-80287E6A33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B76969CF-A856-427D-9799-9934B7911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B43F9-69A7-480B-BFDB-770085BC48C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470770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9FEED86-185D-478A-B298-B7A713D063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808FA75E-7E11-4276-9320-8CD2E035A8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4B7F0-6B29-4B89-880C-2BFF9760A7F6}" type="datetimeFigureOut">
              <a:rPr lang="fr-FR" smtClean="0"/>
              <a:t>27/10/2022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C5858D5-86F9-4906-9741-B108D32EF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BC2F486-50A0-4C97-840D-A9C46502FB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B43F9-69A7-480B-BFDB-770085BC48C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231915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A2C3FC2A-EC6D-4A28-AE34-62E029AC3F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4B7F0-6B29-4B89-880C-2BFF9760A7F6}" type="datetimeFigureOut">
              <a:rPr lang="fr-FR" smtClean="0"/>
              <a:t>27/10/2022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957C1B1-7BA2-4CDC-8E91-D69E352400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82104A7-024B-45E6-B072-94C811B695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B43F9-69A7-480B-BFDB-770085BC48C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374751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5EE81E9-0019-451D-9174-3E0BFD86A9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7271ECA-A559-46D6-8DFF-DB609AA159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9E1C01D-292D-4A21-9247-A430475A8E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9D37906-D5E4-4C99-B5BC-7E3466B36B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4B7F0-6B29-4B89-880C-2BFF9760A7F6}" type="datetimeFigureOut">
              <a:rPr lang="fr-FR" smtClean="0"/>
              <a:t>27/10/2022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018C3A8-162C-457A-82F3-FD7E0403B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D153102-1833-4918-B2EC-519BC4003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B43F9-69A7-480B-BFDB-770085BC48C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906089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FB9D09B-F6ED-4F1E-B09F-27CB3B980C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E9A74536-2970-4020-BEB3-21798890D8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FB5AB1D-908B-42CD-9979-3DE3D8E1A8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40E7BCD-DC43-4FC6-AC6D-62A6AC5537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4B7F0-6B29-4B89-880C-2BFF9760A7F6}" type="datetimeFigureOut">
              <a:rPr lang="fr-FR" smtClean="0"/>
              <a:t>27/10/2022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21C3D49-A168-4166-9B9B-E37A0CAA31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C82C3A8-5638-4614-8D9F-2CDDC3026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B43F9-69A7-480B-BFDB-770085BC48C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194877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9B8B2734-428B-4F92-94B4-8D708745E7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B969CB8-A9FE-4DBA-9DB0-DB34C551CD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FB4CFE5-FCD3-4A14-905A-39B0436969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A4B7F0-6B29-4B89-880C-2BFF9760A7F6}" type="datetimeFigureOut">
              <a:rPr lang="fr-FR" smtClean="0"/>
              <a:t>27/10/2022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0BAF516-6240-4A23-935B-B4E88C74A5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02CBC05-B6DF-41E6-AE26-0A4C65BEB7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9B43F9-69A7-480B-BFDB-770085BC48C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82767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83201F3-625B-4074-A88C-371433C2971D}"/>
              </a:ext>
            </a:extLst>
          </p:cNvPr>
          <p:cNvSpPr/>
          <p:nvPr/>
        </p:nvSpPr>
        <p:spPr>
          <a:xfrm rot="18862527">
            <a:off x="-990601" y="681289"/>
            <a:ext cx="3619500" cy="26530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28ED0D3-9B17-4B7D-9596-0EFB1A4B067E}"/>
              </a:ext>
            </a:extLst>
          </p:cNvPr>
          <p:cNvSpPr/>
          <p:nvPr/>
        </p:nvSpPr>
        <p:spPr>
          <a:xfrm rot="18862527">
            <a:off x="-1191175" y="404018"/>
            <a:ext cx="3619500" cy="26530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38B8416-6F69-41F9-9511-BA8CC9F081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3436" y="266575"/>
            <a:ext cx="10648950" cy="887412"/>
          </a:xfrm>
        </p:spPr>
        <p:txBody>
          <a:bodyPr>
            <a:normAutofit fontScale="90000"/>
          </a:bodyPr>
          <a:lstStyle/>
          <a:p>
            <a:r>
              <a:rPr lang="fr-FR" dirty="0">
                <a:latin typeface="Arial Rounded MT Bold" panose="020F0704030504030204" pitchFamily="34" charset="0"/>
              </a:rPr>
              <a:t>EMPLACEMENT</a:t>
            </a:r>
          </a:p>
        </p:txBody>
      </p:sp>
      <p:pic>
        <p:nvPicPr>
          <p:cNvPr id="1026" name="Picture 2" descr="Triathlon Sannois Franconville - TSF - Home | Facebook">
            <a:extLst>
              <a:ext uri="{FF2B5EF4-FFF2-40B4-BE49-F238E27FC236}">
                <a16:creationId xmlns:a16="http://schemas.microsoft.com/office/drawing/2014/main" id="{8E05337A-1ED9-4B2C-A429-83FFB3838C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029" y="191294"/>
            <a:ext cx="1182241" cy="1081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330CC3C1-C84A-4D24-B600-CFE81CBB75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5100" y="1238793"/>
            <a:ext cx="6781801" cy="5408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5524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ADD36B89-F99A-4B42-851B-6872F52D5299}"/>
              </a:ext>
            </a:extLst>
          </p:cNvPr>
          <p:cNvSpPr/>
          <p:nvPr/>
        </p:nvSpPr>
        <p:spPr>
          <a:xfrm rot="18862527">
            <a:off x="-990601" y="681289"/>
            <a:ext cx="3619500" cy="26530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23A24F9-21C5-42FC-BB83-A637C18380C5}"/>
              </a:ext>
            </a:extLst>
          </p:cNvPr>
          <p:cNvSpPr/>
          <p:nvPr/>
        </p:nvSpPr>
        <p:spPr>
          <a:xfrm rot="18862527">
            <a:off x="-1191175" y="404018"/>
            <a:ext cx="3619500" cy="26530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38B8416-6F69-41F9-9511-BA8CC9F081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2025" y="998538"/>
            <a:ext cx="10648950" cy="887412"/>
          </a:xfrm>
        </p:spPr>
        <p:txBody>
          <a:bodyPr>
            <a:normAutofit fontScale="90000"/>
          </a:bodyPr>
          <a:lstStyle/>
          <a:p>
            <a:r>
              <a:rPr lang="fr-FR" dirty="0">
                <a:latin typeface="Arial Rounded MT Bold" panose="020F0704030504030204" pitchFamily="34" charset="0"/>
              </a:rPr>
              <a:t>COURSE MINI POUSSINS &amp; POUSSINS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567F816A-1DD5-4E68-A2C6-02BB442FF8EB}"/>
              </a:ext>
            </a:extLst>
          </p:cNvPr>
          <p:cNvSpPr txBox="1"/>
          <p:nvPr/>
        </p:nvSpPr>
        <p:spPr>
          <a:xfrm>
            <a:off x="64092" y="2190750"/>
            <a:ext cx="42801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/>
              <a:t>Course à pieds 1 – 300 m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6C1C80C0-82DA-4D30-BAFC-58DFE4FAA71E}"/>
              </a:ext>
            </a:extLst>
          </p:cNvPr>
          <p:cNvSpPr txBox="1"/>
          <p:nvPr/>
        </p:nvSpPr>
        <p:spPr>
          <a:xfrm>
            <a:off x="8578259" y="2190750"/>
            <a:ext cx="31495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/>
              <a:t>Course à pieds 2 – 300 m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F6FFC047-2083-44E1-9378-933474DFA520}"/>
              </a:ext>
            </a:extLst>
          </p:cNvPr>
          <p:cNvSpPr txBox="1"/>
          <p:nvPr/>
        </p:nvSpPr>
        <p:spPr>
          <a:xfrm>
            <a:off x="4131809" y="2190750"/>
            <a:ext cx="38108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/>
              <a:t>Vélo – 1 km</a:t>
            </a:r>
          </a:p>
        </p:txBody>
      </p:sp>
      <p:pic>
        <p:nvPicPr>
          <p:cNvPr id="1026" name="Picture 2" descr="Triathlon Sannois Franconville - TSF - Home | Facebook">
            <a:extLst>
              <a:ext uri="{FF2B5EF4-FFF2-40B4-BE49-F238E27FC236}">
                <a16:creationId xmlns:a16="http://schemas.microsoft.com/office/drawing/2014/main" id="{8E05337A-1ED9-4B2C-A429-83FFB3838C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029" y="191294"/>
            <a:ext cx="1182241" cy="1081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506A3377-D600-4477-80F2-D91823EAF8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6348" y="2942684"/>
            <a:ext cx="3851680" cy="3820066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538C5865-7390-4E1A-A6EC-58B1C8EDDD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973" y="2942684"/>
            <a:ext cx="3831107" cy="3820066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660832DE-6886-40C0-8A62-730C9BDC2E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32292" y="2942683"/>
            <a:ext cx="3831107" cy="3830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9202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0A4BE086-92FD-4834-8EF5-0ECEBC32C720}"/>
              </a:ext>
            </a:extLst>
          </p:cNvPr>
          <p:cNvSpPr/>
          <p:nvPr/>
        </p:nvSpPr>
        <p:spPr>
          <a:xfrm rot="18862527">
            <a:off x="-990601" y="681289"/>
            <a:ext cx="3619500" cy="26530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851B4A3-8536-4D4F-81EB-AECD16ECBB76}"/>
              </a:ext>
            </a:extLst>
          </p:cNvPr>
          <p:cNvSpPr/>
          <p:nvPr/>
        </p:nvSpPr>
        <p:spPr>
          <a:xfrm rot="18862527">
            <a:off x="-1191175" y="404018"/>
            <a:ext cx="3619500" cy="26530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38B8416-6F69-41F9-9511-BA8CC9F081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3900" y="293688"/>
            <a:ext cx="10648950" cy="887412"/>
          </a:xfrm>
        </p:spPr>
        <p:txBody>
          <a:bodyPr>
            <a:normAutofit fontScale="90000"/>
          </a:bodyPr>
          <a:lstStyle/>
          <a:p>
            <a:r>
              <a:rPr lang="fr-FR" dirty="0">
                <a:latin typeface="Arial Rounded MT Bold" panose="020F0704030504030204" pitchFamily="34" charset="0"/>
              </a:rPr>
              <a:t>COURSE PUPILLES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567F816A-1DD5-4E68-A2C6-02BB442FF8EB}"/>
              </a:ext>
            </a:extLst>
          </p:cNvPr>
          <p:cNvSpPr txBox="1"/>
          <p:nvPr/>
        </p:nvSpPr>
        <p:spPr>
          <a:xfrm>
            <a:off x="-126408" y="1962150"/>
            <a:ext cx="42801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/>
              <a:t>Course à pieds 1 – 600 m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6C1C80C0-82DA-4D30-BAFC-58DFE4FAA71E}"/>
              </a:ext>
            </a:extLst>
          </p:cNvPr>
          <p:cNvSpPr txBox="1"/>
          <p:nvPr/>
        </p:nvSpPr>
        <p:spPr>
          <a:xfrm>
            <a:off x="8692560" y="1962150"/>
            <a:ext cx="30791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/>
              <a:t>Course à pieds 2 – 600 m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F6FFC047-2083-44E1-9378-933474DFA520}"/>
              </a:ext>
            </a:extLst>
          </p:cNvPr>
          <p:cNvSpPr txBox="1"/>
          <p:nvPr/>
        </p:nvSpPr>
        <p:spPr>
          <a:xfrm>
            <a:off x="4011695" y="1962150"/>
            <a:ext cx="39838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/>
              <a:t>Vélo (1 tours) – 2 kms</a:t>
            </a:r>
          </a:p>
        </p:txBody>
      </p:sp>
      <p:pic>
        <p:nvPicPr>
          <p:cNvPr id="1026" name="Picture 2" descr="Triathlon Sannois Franconville - TSF - Home | Facebook">
            <a:extLst>
              <a:ext uri="{FF2B5EF4-FFF2-40B4-BE49-F238E27FC236}">
                <a16:creationId xmlns:a16="http://schemas.microsoft.com/office/drawing/2014/main" id="{8E05337A-1ED9-4B2C-A429-83FFB3838C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029" y="191294"/>
            <a:ext cx="1182241" cy="1081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0DB735F3-F104-4620-9774-74DF42D862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136" y="2704054"/>
            <a:ext cx="3984938" cy="409563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251C09BE-A438-4A83-940D-EB5A1021D4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3563" y="2704054"/>
            <a:ext cx="3877510" cy="4096796"/>
          </a:xfrm>
          <a:prstGeom prst="rect">
            <a:avLst/>
          </a:prstGeom>
        </p:spPr>
      </p:pic>
      <p:graphicFrame>
        <p:nvGraphicFramePr>
          <p:cNvPr id="3" name="Objet 2">
            <a:extLst>
              <a:ext uri="{FF2B5EF4-FFF2-40B4-BE49-F238E27FC236}">
                <a16:creationId xmlns:a16="http://schemas.microsoft.com/office/drawing/2014/main" id="{B8685BB8-89D2-6B8D-9A68-F20AE82CB8B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02009356"/>
              </p:ext>
            </p:extLst>
          </p:nvPr>
        </p:nvGraphicFramePr>
        <p:xfrm>
          <a:off x="4235749" y="2704055"/>
          <a:ext cx="3759815" cy="40956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5" imgW="4603680" imgH="4844880" progId="PBrush">
                  <p:embed/>
                </p:oleObj>
              </mc:Choice>
              <mc:Fallback>
                <p:oleObj name="Bitmap Image" r:id="rId5" imgW="4603680" imgH="4844880" progId="PBrus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235749" y="2704055"/>
                        <a:ext cx="3759815" cy="409562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648688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8BC41685-75C8-48BB-B3D8-3D6CB82F7EF1}"/>
              </a:ext>
            </a:extLst>
          </p:cNvPr>
          <p:cNvSpPr/>
          <p:nvPr/>
        </p:nvSpPr>
        <p:spPr>
          <a:xfrm rot="18862527">
            <a:off x="-990601" y="681289"/>
            <a:ext cx="3619500" cy="26530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D865536-C54C-493E-846F-EDD8F7EA435C}"/>
              </a:ext>
            </a:extLst>
          </p:cNvPr>
          <p:cNvSpPr/>
          <p:nvPr/>
        </p:nvSpPr>
        <p:spPr>
          <a:xfrm rot="18862527">
            <a:off x="-1191175" y="404018"/>
            <a:ext cx="3619500" cy="26530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38B8416-6F69-41F9-9511-BA8CC9F081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3900" y="293688"/>
            <a:ext cx="10648950" cy="887412"/>
          </a:xfrm>
        </p:spPr>
        <p:txBody>
          <a:bodyPr>
            <a:normAutofit fontScale="90000"/>
          </a:bodyPr>
          <a:lstStyle/>
          <a:p>
            <a:r>
              <a:rPr lang="fr-FR" dirty="0">
                <a:latin typeface="Arial Rounded MT Bold" panose="020F0704030504030204" pitchFamily="34" charset="0"/>
              </a:rPr>
              <a:t>COURSE BENJAMINS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567F816A-1DD5-4E68-A2C6-02BB442FF8EB}"/>
              </a:ext>
            </a:extLst>
          </p:cNvPr>
          <p:cNvSpPr txBox="1"/>
          <p:nvPr/>
        </p:nvSpPr>
        <p:spPr>
          <a:xfrm>
            <a:off x="-212133" y="1752600"/>
            <a:ext cx="42801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/>
              <a:t>Course à pieds 1 – 1 km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6C1C80C0-82DA-4D30-BAFC-58DFE4FAA71E}"/>
              </a:ext>
            </a:extLst>
          </p:cNvPr>
          <p:cNvSpPr txBox="1"/>
          <p:nvPr/>
        </p:nvSpPr>
        <p:spPr>
          <a:xfrm>
            <a:off x="8549685" y="1752600"/>
            <a:ext cx="30791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/>
              <a:t>Course à pieds 2 – 1 km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F6FFC047-2083-44E1-9378-933474DFA520}"/>
              </a:ext>
            </a:extLst>
          </p:cNvPr>
          <p:cNvSpPr txBox="1"/>
          <p:nvPr/>
        </p:nvSpPr>
        <p:spPr>
          <a:xfrm>
            <a:off x="3935495" y="1752600"/>
            <a:ext cx="39838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/>
              <a:t>Vélo (2 tours) – 4 kms</a:t>
            </a:r>
          </a:p>
        </p:txBody>
      </p:sp>
      <p:pic>
        <p:nvPicPr>
          <p:cNvPr id="1026" name="Picture 2" descr="Triathlon Sannois Franconville - TSF - Home | Facebook">
            <a:extLst>
              <a:ext uri="{FF2B5EF4-FFF2-40B4-BE49-F238E27FC236}">
                <a16:creationId xmlns:a16="http://schemas.microsoft.com/office/drawing/2014/main" id="{8E05337A-1ED9-4B2C-A429-83FFB3838C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029" y="191294"/>
            <a:ext cx="1182241" cy="1081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ACCFBFF2-F744-45F0-8CA0-3050C2F62A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2458" y="2475471"/>
            <a:ext cx="4419136" cy="4356275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67F7F25-121F-4D5D-AFED-9F0FDDA7DB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66" y="2486085"/>
            <a:ext cx="3546007" cy="4345661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907ABDF4-CCA0-44E4-9A4D-D775D3946D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90013" y="2486085"/>
            <a:ext cx="3816262" cy="4324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6587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40CC0E3-3174-46EF-B48C-1A756A4DE811}"/>
              </a:ext>
            </a:extLst>
          </p:cNvPr>
          <p:cNvSpPr/>
          <p:nvPr/>
        </p:nvSpPr>
        <p:spPr>
          <a:xfrm rot="18862527">
            <a:off x="-990601" y="681289"/>
            <a:ext cx="3619500" cy="26530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99A78B1-1007-41BA-BBDE-C9363ED68543}"/>
              </a:ext>
            </a:extLst>
          </p:cNvPr>
          <p:cNvSpPr/>
          <p:nvPr/>
        </p:nvSpPr>
        <p:spPr>
          <a:xfrm rot="18862527">
            <a:off x="-1191175" y="404018"/>
            <a:ext cx="3619500" cy="26530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38B8416-6F69-41F9-9511-BA8CC9F081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3900" y="293688"/>
            <a:ext cx="10648950" cy="887412"/>
          </a:xfrm>
        </p:spPr>
        <p:txBody>
          <a:bodyPr>
            <a:normAutofit fontScale="90000"/>
          </a:bodyPr>
          <a:lstStyle/>
          <a:p>
            <a:r>
              <a:rPr lang="fr-FR" dirty="0">
                <a:latin typeface="Arial Rounded MT Bold" panose="020F0704030504030204" pitchFamily="34" charset="0"/>
              </a:rPr>
              <a:t>COURSE MINIMES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567F816A-1DD5-4E68-A2C6-02BB442FF8EB}"/>
              </a:ext>
            </a:extLst>
          </p:cNvPr>
          <p:cNvSpPr txBox="1"/>
          <p:nvPr/>
        </p:nvSpPr>
        <p:spPr>
          <a:xfrm>
            <a:off x="-202608" y="1819275"/>
            <a:ext cx="42801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/>
              <a:t>Course à pieds 1 – 1 km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6C1C80C0-82DA-4D30-BAFC-58DFE4FAA71E}"/>
              </a:ext>
            </a:extLst>
          </p:cNvPr>
          <p:cNvSpPr txBox="1"/>
          <p:nvPr/>
        </p:nvSpPr>
        <p:spPr>
          <a:xfrm>
            <a:off x="8511585" y="1819275"/>
            <a:ext cx="30791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/>
              <a:t>Course à pieds 2 – 1 km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F6FFC047-2083-44E1-9378-933474DFA520}"/>
              </a:ext>
            </a:extLst>
          </p:cNvPr>
          <p:cNvSpPr txBox="1"/>
          <p:nvPr/>
        </p:nvSpPr>
        <p:spPr>
          <a:xfrm>
            <a:off x="4097420" y="1819275"/>
            <a:ext cx="39838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/>
              <a:t>Vélo (3 tours) – 6 kms</a:t>
            </a:r>
          </a:p>
        </p:txBody>
      </p:sp>
      <p:pic>
        <p:nvPicPr>
          <p:cNvPr id="1026" name="Picture 2" descr="Triathlon Sannois Franconville - TSF - Home | Facebook">
            <a:extLst>
              <a:ext uri="{FF2B5EF4-FFF2-40B4-BE49-F238E27FC236}">
                <a16:creationId xmlns:a16="http://schemas.microsoft.com/office/drawing/2014/main" id="{8E05337A-1ED9-4B2C-A429-83FFB3838C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029" y="191294"/>
            <a:ext cx="1182241" cy="1081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EF6E52EE-4E2D-42F6-8B36-5C3B9551D1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6914" y="2464714"/>
            <a:ext cx="4280167" cy="4345661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8A2D50DB-58E2-4930-A275-D0EDB0B81C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057" y="2464714"/>
            <a:ext cx="3546007" cy="4345661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C341CB08-DB3D-4A1C-8CC7-9219E2306F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62846" y="2486085"/>
            <a:ext cx="3816262" cy="4324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8105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83201F3-625B-4074-A88C-371433C2971D}"/>
              </a:ext>
            </a:extLst>
          </p:cNvPr>
          <p:cNvSpPr/>
          <p:nvPr/>
        </p:nvSpPr>
        <p:spPr>
          <a:xfrm rot="18862527">
            <a:off x="-990601" y="681289"/>
            <a:ext cx="3619500" cy="26530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28ED0D3-9B17-4B7D-9596-0EFB1A4B067E}"/>
              </a:ext>
            </a:extLst>
          </p:cNvPr>
          <p:cNvSpPr/>
          <p:nvPr/>
        </p:nvSpPr>
        <p:spPr>
          <a:xfrm rot="18862527">
            <a:off x="-1191175" y="404018"/>
            <a:ext cx="3619500" cy="26530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38B8416-6F69-41F9-9511-BA8CC9F081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3900" y="950913"/>
            <a:ext cx="10648950" cy="887412"/>
          </a:xfrm>
        </p:spPr>
        <p:txBody>
          <a:bodyPr>
            <a:normAutofit fontScale="90000"/>
          </a:bodyPr>
          <a:lstStyle/>
          <a:p>
            <a:r>
              <a:rPr lang="fr-FR" dirty="0">
                <a:latin typeface="Arial Rounded MT Bold" panose="020F0704030504030204" pitchFamily="34" charset="0"/>
              </a:rPr>
              <a:t>COURSE CADETS &amp; </a:t>
            </a:r>
            <a:br>
              <a:rPr lang="fr-FR" dirty="0">
                <a:latin typeface="Arial Rounded MT Bold" panose="020F0704030504030204" pitchFamily="34" charset="0"/>
              </a:rPr>
            </a:br>
            <a:r>
              <a:rPr lang="fr-FR" dirty="0">
                <a:latin typeface="Arial Rounded MT Bold" panose="020F0704030504030204" pitchFamily="34" charset="0"/>
              </a:rPr>
              <a:t>JUNIORS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567F816A-1DD5-4E68-A2C6-02BB442FF8EB}"/>
              </a:ext>
            </a:extLst>
          </p:cNvPr>
          <p:cNvSpPr txBox="1"/>
          <p:nvPr/>
        </p:nvSpPr>
        <p:spPr>
          <a:xfrm>
            <a:off x="-269283" y="2000250"/>
            <a:ext cx="42801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/>
              <a:t>Course à pieds 1 (2 tours) – 2 kms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6C1C80C0-82DA-4D30-BAFC-58DFE4FAA71E}"/>
              </a:ext>
            </a:extLst>
          </p:cNvPr>
          <p:cNvSpPr txBox="1"/>
          <p:nvPr/>
        </p:nvSpPr>
        <p:spPr>
          <a:xfrm>
            <a:off x="8492535" y="2000250"/>
            <a:ext cx="30791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/>
              <a:t>Course à pieds 2 – 1 km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F6FFC047-2083-44E1-9378-933474DFA520}"/>
              </a:ext>
            </a:extLst>
          </p:cNvPr>
          <p:cNvSpPr txBox="1"/>
          <p:nvPr/>
        </p:nvSpPr>
        <p:spPr>
          <a:xfrm>
            <a:off x="3735470" y="2000250"/>
            <a:ext cx="39838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/>
              <a:t>Vélo (3 tours) – 6 kms</a:t>
            </a:r>
          </a:p>
        </p:txBody>
      </p:sp>
      <p:pic>
        <p:nvPicPr>
          <p:cNvPr id="1026" name="Picture 2" descr="Triathlon Sannois Franconville - TSF - Home | Facebook">
            <a:extLst>
              <a:ext uri="{FF2B5EF4-FFF2-40B4-BE49-F238E27FC236}">
                <a16:creationId xmlns:a16="http://schemas.microsoft.com/office/drawing/2014/main" id="{8E05337A-1ED9-4B2C-A429-83FFB3838C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029" y="191294"/>
            <a:ext cx="1182241" cy="1081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24AC1C12-A4DA-4BD0-99EE-0C11F7C36F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3470" y="2486085"/>
            <a:ext cx="4181804" cy="4328534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AA79EEB-F125-45B5-AC63-90BA6A5D13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907" y="2491735"/>
            <a:ext cx="3403393" cy="4322884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3DB305EA-6078-4126-A7E1-8418229278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92671" y="2486085"/>
            <a:ext cx="3956454" cy="4328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9464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83201F3-625B-4074-A88C-371433C2971D}"/>
              </a:ext>
            </a:extLst>
          </p:cNvPr>
          <p:cNvSpPr/>
          <p:nvPr/>
        </p:nvSpPr>
        <p:spPr>
          <a:xfrm rot="18862527">
            <a:off x="-990601" y="681289"/>
            <a:ext cx="3619500" cy="26530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28ED0D3-9B17-4B7D-9596-0EFB1A4B067E}"/>
              </a:ext>
            </a:extLst>
          </p:cNvPr>
          <p:cNvSpPr/>
          <p:nvPr/>
        </p:nvSpPr>
        <p:spPr>
          <a:xfrm rot="18862527">
            <a:off x="-1191175" y="404018"/>
            <a:ext cx="3619500" cy="26530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38B8416-6F69-41F9-9511-BA8CC9F081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658001"/>
            <a:ext cx="10648950" cy="887412"/>
          </a:xfrm>
        </p:spPr>
        <p:txBody>
          <a:bodyPr>
            <a:normAutofit fontScale="90000"/>
          </a:bodyPr>
          <a:lstStyle/>
          <a:p>
            <a:r>
              <a:rPr lang="fr-FR" dirty="0">
                <a:latin typeface="Arial Rounded MT Bold" panose="020F0704030504030204" pitchFamily="34" charset="0"/>
              </a:rPr>
              <a:t>RUN &amp; BIKE ADULTE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567F816A-1DD5-4E68-A2C6-02BB442FF8EB}"/>
              </a:ext>
            </a:extLst>
          </p:cNvPr>
          <p:cNvSpPr txBox="1"/>
          <p:nvPr/>
        </p:nvSpPr>
        <p:spPr>
          <a:xfrm>
            <a:off x="1162500" y="1896461"/>
            <a:ext cx="42801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/>
              <a:t>Course à pieds – 500 m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F6FFC047-2083-44E1-9378-933474DFA520}"/>
              </a:ext>
            </a:extLst>
          </p:cNvPr>
          <p:cNvSpPr txBox="1"/>
          <p:nvPr/>
        </p:nvSpPr>
        <p:spPr>
          <a:xfrm>
            <a:off x="6835060" y="1907002"/>
            <a:ext cx="39838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/>
              <a:t>Vélo (4 tours) – 15 kms</a:t>
            </a:r>
          </a:p>
        </p:txBody>
      </p:sp>
      <p:pic>
        <p:nvPicPr>
          <p:cNvPr id="1026" name="Picture 2" descr="Triathlon Sannois Franconville - TSF - Home | Facebook">
            <a:extLst>
              <a:ext uri="{FF2B5EF4-FFF2-40B4-BE49-F238E27FC236}">
                <a16:creationId xmlns:a16="http://schemas.microsoft.com/office/drawing/2014/main" id="{8E05337A-1ED9-4B2C-A429-83FFB3838C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029" y="191294"/>
            <a:ext cx="1182241" cy="1081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3A786F23-74E7-423C-8285-0F51D6F534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8015" y="2421434"/>
            <a:ext cx="3916459" cy="4377695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3F63D0EF-1091-4A27-9EBE-C3D0BE23AD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3800" y="2412419"/>
            <a:ext cx="3609404" cy="4386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0816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83201F3-625B-4074-A88C-371433C2971D}"/>
              </a:ext>
            </a:extLst>
          </p:cNvPr>
          <p:cNvSpPr/>
          <p:nvPr/>
        </p:nvSpPr>
        <p:spPr>
          <a:xfrm rot="18862527">
            <a:off x="-990601" y="681289"/>
            <a:ext cx="3619500" cy="26530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28ED0D3-9B17-4B7D-9596-0EFB1A4B067E}"/>
              </a:ext>
            </a:extLst>
          </p:cNvPr>
          <p:cNvSpPr/>
          <p:nvPr/>
        </p:nvSpPr>
        <p:spPr>
          <a:xfrm rot="18862527">
            <a:off x="-1191175" y="404018"/>
            <a:ext cx="3619500" cy="26530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38B8416-6F69-41F9-9511-BA8CC9F081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658001"/>
            <a:ext cx="10648950" cy="887412"/>
          </a:xfrm>
        </p:spPr>
        <p:txBody>
          <a:bodyPr>
            <a:normAutofit fontScale="90000"/>
          </a:bodyPr>
          <a:lstStyle/>
          <a:p>
            <a:r>
              <a:rPr lang="fr-FR" dirty="0">
                <a:latin typeface="Arial Rounded MT Bold" panose="020F0704030504030204" pitchFamily="34" charset="0"/>
              </a:rPr>
              <a:t>SIGNALEURS</a:t>
            </a:r>
          </a:p>
        </p:txBody>
      </p:sp>
      <p:pic>
        <p:nvPicPr>
          <p:cNvPr id="1026" name="Picture 2" descr="Triathlon Sannois Franconville - TSF - Home | Facebook">
            <a:extLst>
              <a:ext uri="{FF2B5EF4-FFF2-40B4-BE49-F238E27FC236}">
                <a16:creationId xmlns:a16="http://schemas.microsoft.com/office/drawing/2014/main" id="{8E05337A-1ED9-4B2C-A429-83FFB3838C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029" y="191294"/>
            <a:ext cx="1182241" cy="1081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B486499E-0337-42CB-BC4F-39AEE29D84DC}"/>
              </a:ext>
            </a:extLst>
          </p:cNvPr>
          <p:cNvSpPr txBox="1"/>
          <p:nvPr/>
        </p:nvSpPr>
        <p:spPr>
          <a:xfrm>
            <a:off x="8334375" y="1695450"/>
            <a:ext cx="19900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COURSES ENFANTS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C8B34834-1EDD-4328-83B8-E6FE50CBB0CF}"/>
              </a:ext>
            </a:extLst>
          </p:cNvPr>
          <p:cNvSpPr txBox="1"/>
          <p:nvPr/>
        </p:nvSpPr>
        <p:spPr>
          <a:xfrm>
            <a:off x="1265948" y="1733550"/>
            <a:ext cx="22173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RUN &amp; BIKE ADULTES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EDD1F9E-D90B-47F7-A066-9BCC042D18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1400" y="2085457"/>
            <a:ext cx="3559700" cy="4729235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827C9DDA-B395-4399-A2DC-617D0A9FC8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388" y="2089067"/>
            <a:ext cx="3682987" cy="4725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4816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83201F3-625B-4074-A88C-371433C2971D}"/>
              </a:ext>
            </a:extLst>
          </p:cNvPr>
          <p:cNvSpPr/>
          <p:nvPr/>
        </p:nvSpPr>
        <p:spPr>
          <a:xfrm rot="18862527">
            <a:off x="-990601" y="681289"/>
            <a:ext cx="3619500" cy="26530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28ED0D3-9B17-4B7D-9596-0EFB1A4B067E}"/>
              </a:ext>
            </a:extLst>
          </p:cNvPr>
          <p:cNvSpPr/>
          <p:nvPr/>
        </p:nvSpPr>
        <p:spPr>
          <a:xfrm rot="18862527">
            <a:off x="-1191175" y="404018"/>
            <a:ext cx="3619500" cy="26530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38B8416-6F69-41F9-9511-BA8CC9F081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257951"/>
            <a:ext cx="10648950" cy="887412"/>
          </a:xfrm>
        </p:spPr>
        <p:txBody>
          <a:bodyPr>
            <a:normAutofit fontScale="90000"/>
          </a:bodyPr>
          <a:lstStyle/>
          <a:p>
            <a:r>
              <a:rPr lang="fr-FR" dirty="0">
                <a:latin typeface="Arial Rounded MT Bold" panose="020F0704030504030204" pitchFamily="34" charset="0"/>
              </a:rPr>
              <a:t>ZONE PARC VELO</a:t>
            </a:r>
          </a:p>
        </p:txBody>
      </p:sp>
      <p:pic>
        <p:nvPicPr>
          <p:cNvPr id="1026" name="Picture 2" descr="Triathlon Sannois Franconville - TSF - Home | Facebook">
            <a:extLst>
              <a:ext uri="{FF2B5EF4-FFF2-40B4-BE49-F238E27FC236}">
                <a16:creationId xmlns:a16="http://schemas.microsoft.com/office/drawing/2014/main" id="{8E05337A-1ED9-4B2C-A429-83FFB3838C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029" y="191294"/>
            <a:ext cx="1182241" cy="1081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205A184-57AD-4626-8701-978465A2CC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0271" y="1206084"/>
            <a:ext cx="7991929" cy="5651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585717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155</Words>
  <Application>Microsoft Office PowerPoint</Application>
  <PresentationFormat>Grand écran</PresentationFormat>
  <Paragraphs>28</Paragraphs>
  <Slides>9</Slides>
  <Notes>0</Notes>
  <HiddenSlides>0</HiddenSlides>
  <MMClips>0</MMClips>
  <ScaleCrop>false</ScaleCrop>
  <HeadingPairs>
    <vt:vector size="8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9</vt:i4>
      </vt:variant>
    </vt:vector>
  </HeadingPairs>
  <TitlesOfParts>
    <vt:vector size="15" baseType="lpstr">
      <vt:lpstr>Arial</vt:lpstr>
      <vt:lpstr>Arial Rounded MT Bold</vt:lpstr>
      <vt:lpstr>Calibri</vt:lpstr>
      <vt:lpstr>Calibri Light</vt:lpstr>
      <vt:lpstr>Thème Office</vt:lpstr>
      <vt:lpstr>Bitmap Image</vt:lpstr>
      <vt:lpstr>EMPLACEMENT</vt:lpstr>
      <vt:lpstr>COURSE MINI POUSSINS &amp; POUSSINS</vt:lpstr>
      <vt:lpstr>COURSE PUPILLES</vt:lpstr>
      <vt:lpstr>COURSE BENJAMINS</vt:lpstr>
      <vt:lpstr>COURSE MINIMES</vt:lpstr>
      <vt:lpstr>COURSE CADETS &amp;  JUNIORS</vt:lpstr>
      <vt:lpstr>RUN &amp; BIKE ADULTE</vt:lpstr>
      <vt:lpstr>SIGNALEURS</vt:lpstr>
      <vt:lpstr>ZONE PARC VELO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COURSE MINI POUSSIN &amp; POUSSIN</dc:title>
  <dc:creator>33610</dc:creator>
  <cp:lastModifiedBy>33610</cp:lastModifiedBy>
  <cp:revision>35</cp:revision>
  <dcterms:created xsi:type="dcterms:W3CDTF">2021-07-23T20:00:26Z</dcterms:created>
  <dcterms:modified xsi:type="dcterms:W3CDTF">2022-10-27T11:19:09Z</dcterms:modified>
</cp:coreProperties>
</file>